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94"/>
  </p:normalViewPr>
  <p:slideViewPr>
    <p:cSldViewPr snapToGrid="0">
      <p:cViewPr varScale="1">
        <p:scale>
          <a:sx n="107" d="100"/>
          <a:sy n="107" d="100"/>
        </p:scale>
        <p:origin x="1320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0A9674-61BD-4F98-9A1B-4E2F5E19967E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632F13B5-835A-4F14-96E2-2B5D175B337E}">
      <dgm:prSet phldrT="[Texto]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pt-BR" b="1" dirty="0"/>
            <a:t>Definição dos assuntos</a:t>
          </a:r>
        </a:p>
      </dgm:t>
    </dgm:pt>
    <dgm:pt modelId="{E917DCCF-E2DF-43C0-A5F9-456F7AC1FB8A}" type="parTrans" cxnId="{211BFF85-F2C1-440E-97EB-2A10D75B8754}">
      <dgm:prSet/>
      <dgm:spPr/>
      <dgm:t>
        <a:bodyPr/>
        <a:lstStyle/>
        <a:p>
          <a:endParaRPr lang="pt-BR"/>
        </a:p>
      </dgm:t>
    </dgm:pt>
    <dgm:pt modelId="{8D95482F-D556-4AB4-BF15-2BFA499E9A3F}" type="sibTrans" cxnId="{211BFF85-F2C1-440E-97EB-2A10D75B8754}">
      <dgm:prSet/>
      <dgm:spPr/>
      <dgm:t>
        <a:bodyPr/>
        <a:lstStyle/>
        <a:p>
          <a:endParaRPr lang="pt-BR"/>
        </a:p>
      </dgm:t>
    </dgm:pt>
    <dgm:pt modelId="{F4D3451D-9509-436C-9F25-8F1377E03978}">
      <dgm:prSet phldrT="[Texto]"/>
      <dgm:spPr/>
      <dgm:t>
        <a:bodyPr/>
        <a:lstStyle/>
        <a:p>
          <a:endParaRPr lang="pt-BR" dirty="0"/>
        </a:p>
      </dgm:t>
    </dgm:pt>
    <dgm:pt modelId="{C89F1F7A-BAAC-487B-A3EC-24A9F0590DC3}" type="parTrans" cxnId="{0463D93D-9EE7-435F-BBD9-C0734B3E49BB}">
      <dgm:prSet/>
      <dgm:spPr/>
      <dgm:t>
        <a:bodyPr/>
        <a:lstStyle/>
        <a:p>
          <a:endParaRPr lang="pt-BR"/>
        </a:p>
      </dgm:t>
    </dgm:pt>
    <dgm:pt modelId="{E2E21F08-6464-453F-ACC0-391784457FF1}" type="sibTrans" cxnId="{0463D93D-9EE7-435F-BBD9-C0734B3E49BB}">
      <dgm:prSet/>
      <dgm:spPr/>
      <dgm:t>
        <a:bodyPr/>
        <a:lstStyle/>
        <a:p>
          <a:endParaRPr lang="pt-BR"/>
        </a:p>
      </dgm:t>
    </dgm:pt>
    <dgm:pt modelId="{313A0E40-AE35-4F22-8AFD-0BF79D96E3D7}">
      <dgm:prSet phldrT="[Texto]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pt-BR" b="1" dirty="0"/>
            <a:t>Definição da forma de apresentação</a:t>
          </a:r>
        </a:p>
      </dgm:t>
    </dgm:pt>
    <dgm:pt modelId="{79057603-A72A-4B55-BD2A-93C628DDEECD}" type="parTrans" cxnId="{39C59EE8-4090-4B32-A59E-411BFAB62399}">
      <dgm:prSet/>
      <dgm:spPr/>
      <dgm:t>
        <a:bodyPr/>
        <a:lstStyle/>
        <a:p>
          <a:endParaRPr lang="pt-BR"/>
        </a:p>
      </dgm:t>
    </dgm:pt>
    <dgm:pt modelId="{B8D63D0F-62B4-4220-9E43-4B0EA573CDFA}" type="sibTrans" cxnId="{39C59EE8-4090-4B32-A59E-411BFAB62399}">
      <dgm:prSet/>
      <dgm:spPr/>
      <dgm:t>
        <a:bodyPr/>
        <a:lstStyle/>
        <a:p>
          <a:endParaRPr lang="pt-BR"/>
        </a:p>
      </dgm:t>
    </dgm:pt>
    <dgm:pt modelId="{18A2EE79-EC8D-4D94-AAA7-96C84FB4F368}">
      <dgm:prSet phldrT="[Texto]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pt-BR" b="1" dirty="0"/>
            <a:t>Elaboração </a:t>
          </a:r>
        </a:p>
      </dgm:t>
    </dgm:pt>
    <dgm:pt modelId="{3648FDE2-66FD-47C1-9A15-6E228FE63521}" type="parTrans" cxnId="{4EF5CD56-B297-4345-9115-924933A867FA}">
      <dgm:prSet/>
      <dgm:spPr/>
      <dgm:t>
        <a:bodyPr/>
        <a:lstStyle/>
        <a:p>
          <a:endParaRPr lang="pt-BR"/>
        </a:p>
      </dgm:t>
    </dgm:pt>
    <dgm:pt modelId="{9A049AD2-9BD5-4553-8165-B8F968FBA369}" type="sibTrans" cxnId="{4EF5CD56-B297-4345-9115-924933A867FA}">
      <dgm:prSet/>
      <dgm:spPr/>
      <dgm:t>
        <a:bodyPr/>
        <a:lstStyle/>
        <a:p>
          <a:endParaRPr lang="pt-BR"/>
        </a:p>
      </dgm:t>
    </dgm:pt>
    <dgm:pt modelId="{C5DABA2C-4224-40B2-927F-836482979758}">
      <dgm:prSet phldrT="[Texto]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pt-BR" b="1" dirty="0"/>
            <a:t>Revisão e validação</a:t>
          </a:r>
        </a:p>
      </dgm:t>
    </dgm:pt>
    <dgm:pt modelId="{3D9C88DE-32CF-44B2-94C3-A2110F7EEECA}" type="parTrans" cxnId="{83C0240C-D936-4AFC-993A-D291C24405AE}">
      <dgm:prSet/>
      <dgm:spPr/>
      <dgm:t>
        <a:bodyPr/>
        <a:lstStyle/>
        <a:p>
          <a:endParaRPr lang="pt-BR"/>
        </a:p>
      </dgm:t>
    </dgm:pt>
    <dgm:pt modelId="{FB344571-D156-4974-9453-4C38C86B680E}" type="sibTrans" cxnId="{83C0240C-D936-4AFC-993A-D291C24405AE}">
      <dgm:prSet/>
      <dgm:spPr/>
      <dgm:t>
        <a:bodyPr/>
        <a:lstStyle/>
        <a:p>
          <a:endParaRPr lang="pt-BR"/>
        </a:p>
      </dgm:t>
    </dgm:pt>
    <dgm:pt modelId="{C740EDB1-B538-4749-B87D-67FCF8A86DCF}">
      <dgm:prSet phldrT="[Texto]"/>
      <dgm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pt-BR" b="1" dirty="0"/>
            <a:t>Estratégia de divulgação</a:t>
          </a:r>
        </a:p>
      </dgm:t>
    </dgm:pt>
    <dgm:pt modelId="{9A947FEA-F609-4FC1-B28D-7E48686D70B1}" type="parTrans" cxnId="{69572F74-83F3-433B-8CAA-FD1D7BD71290}">
      <dgm:prSet/>
      <dgm:spPr/>
      <dgm:t>
        <a:bodyPr/>
        <a:lstStyle/>
        <a:p>
          <a:endParaRPr lang="pt-BR"/>
        </a:p>
      </dgm:t>
    </dgm:pt>
    <dgm:pt modelId="{17166604-9FF7-4355-8766-38F370828A60}" type="sibTrans" cxnId="{69572F74-83F3-433B-8CAA-FD1D7BD71290}">
      <dgm:prSet/>
      <dgm:spPr/>
      <dgm:t>
        <a:bodyPr/>
        <a:lstStyle/>
        <a:p>
          <a:endParaRPr lang="pt-BR"/>
        </a:p>
      </dgm:t>
    </dgm:pt>
    <dgm:pt modelId="{7079FE11-E14A-4263-B83A-6A18FC533298}" type="pres">
      <dgm:prSet presAssocID="{C10A9674-61BD-4F98-9A1B-4E2F5E19967E}" presName="rootnode" presStyleCnt="0">
        <dgm:presLayoutVars>
          <dgm:chMax/>
          <dgm:chPref/>
          <dgm:dir/>
          <dgm:animLvl val="lvl"/>
        </dgm:presLayoutVars>
      </dgm:prSet>
      <dgm:spPr/>
    </dgm:pt>
    <dgm:pt modelId="{2EBA781A-7F55-4D6C-AB67-4D5BCFCFD011}" type="pres">
      <dgm:prSet presAssocID="{632F13B5-835A-4F14-96E2-2B5D175B337E}" presName="composite" presStyleCnt="0"/>
      <dgm:spPr/>
    </dgm:pt>
    <dgm:pt modelId="{AC5D2B43-D5DC-457C-A6C1-BE7D8DC77B42}" type="pres">
      <dgm:prSet presAssocID="{632F13B5-835A-4F14-96E2-2B5D175B337E}" presName="bentUpArrow1" presStyleLbl="alignImgPlace1" presStyleIdx="0" presStyleCnt="4"/>
      <dgm:spPr>
        <a:solidFill>
          <a:srgbClr val="0070C0"/>
        </a:solidFill>
        <a:ln>
          <a:solidFill>
            <a:srgbClr val="0070C0"/>
          </a:solidFill>
        </a:ln>
      </dgm:spPr>
    </dgm:pt>
    <dgm:pt modelId="{DDB56BAB-C2DE-4D6A-969A-F0A0E8D033BE}" type="pres">
      <dgm:prSet presAssocID="{632F13B5-835A-4F14-96E2-2B5D175B337E}" presName="ParentText" presStyleLbl="node1" presStyleIdx="0" presStyleCnt="5">
        <dgm:presLayoutVars>
          <dgm:chMax val="1"/>
          <dgm:chPref val="1"/>
          <dgm:bulletEnabled val="1"/>
        </dgm:presLayoutVars>
      </dgm:prSet>
      <dgm:spPr/>
    </dgm:pt>
    <dgm:pt modelId="{5DFDF9A7-2F98-4141-BF00-8D4E25C4AFE3}" type="pres">
      <dgm:prSet presAssocID="{632F13B5-835A-4F14-96E2-2B5D175B337E}" presName="ChildText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B431087A-CFC4-4D19-A97F-81F0D75CA1DE}" type="pres">
      <dgm:prSet presAssocID="{8D95482F-D556-4AB4-BF15-2BFA499E9A3F}" presName="sibTrans" presStyleCnt="0"/>
      <dgm:spPr/>
    </dgm:pt>
    <dgm:pt modelId="{2B45B306-FECB-44C9-BB92-E9159FF4419D}" type="pres">
      <dgm:prSet presAssocID="{313A0E40-AE35-4F22-8AFD-0BF79D96E3D7}" presName="composite" presStyleCnt="0"/>
      <dgm:spPr/>
    </dgm:pt>
    <dgm:pt modelId="{02D40AD7-F8F0-4BE1-882A-0BB9316F448D}" type="pres">
      <dgm:prSet presAssocID="{313A0E40-AE35-4F22-8AFD-0BF79D96E3D7}" presName="bentUpArrow1" presStyleLbl="alignImgPlace1" presStyleIdx="1" presStyleCnt="4"/>
      <dgm:spPr>
        <a:solidFill>
          <a:srgbClr val="0070C0"/>
        </a:solidFill>
        <a:ln>
          <a:solidFill>
            <a:srgbClr val="0070C0"/>
          </a:solidFill>
        </a:ln>
      </dgm:spPr>
    </dgm:pt>
    <dgm:pt modelId="{071897DD-A8A2-4564-A9D5-E95FA066FB12}" type="pres">
      <dgm:prSet presAssocID="{313A0E40-AE35-4F22-8AFD-0BF79D96E3D7}" presName="ParentText" presStyleLbl="node1" presStyleIdx="1" presStyleCnt="5">
        <dgm:presLayoutVars>
          <dgm:chMax val="1"/>
          <dgm:chPref val="1"/>
          <dgm:bulletEnabled val="1"/>
        </dgm:presLayoutVars>
      </dgm:prSet>
      <dgm:spPr/>
    </dgm:pt>
    <dgm:pt modelId="{E9F2350F-79DA-4523-A2E9-2659AAA2EA58}" type="pres">
      <dgm:prSet presAssocID="{313A0E40-AE35-4F22-8AFD-0BF79D96E3D7}" presName="ChildText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6CAFD83F-E3FE-410C-B305-D15CF0C23913}" type="pres">
      <dgm:prSet presAssocID="{B8D63D0F-62B4-4220-9E43-4B0EA573CDFA}" presName="sibTrans" presStyleCnt="0"/>
      <dgm:spPr/>
    </dgm:pt>
    <dgm:pt modelId="{BE0A6912-C3AF-40A0-BCA5-23184E5E92AB}" type="pres">
      <dgm:prSet presAssocID="{18A2EE79-EC8D-4D94-AAA7-96C84FB4F368}" presName="composite" presStyleCnt="0"/>
      <dgm:spPr/>
    </dgm:pt>
    <dgm:pt modelId="{331553D2-EF6A-42DD-845A-8ACA47A44B52}" type="pres">
      <dgm:prSet presAssocID="{18A2EE79-EC8D-4D94-AAA7-96C84FB4F368}" presName="bentUpArrow1" presStyleLbl="alignImgPlace1" presStyleIdx="2" presStyleCnt="4"/>
      <dgm:spPr>
        <a:solidFill>
          <a:srgbClr val="0070C0"/>
        </a:solidFill>
        <a:ln>
          <a:solidFill>
            <a:srgbClr val="0070C0"/>
          </a:solidFill>
        </a:ln>
      </dgm:spPr>
    </dgm:pt>
    <dgm:pt modelId="{7C6D81AA-7AF7-4C90-8BA9-1973D0957C84}" type="pres">
      <dgm:prSet presAssocID="{18A2EE79-EC8D-4D94-AAA7-96C84FB4F368}" presName="ParentText" presStyleLbl="node1" presStyleIdx="2" presStyleCnt="5">
        <dgm:presLayoutVars>
          <dgm:chMax val="1"/>
          <dgm:chPref val="1"/>
          <dgm:bulletEnabled val="1"/>
        </dgm:presLayoutVars>
      </dgm:prSet>
      <dgm:spPr/>
    </dgm:pt>
    <dgm:pt modelId="{6ABA9866-6D6A-4226-B1C5-8591BD002FB3}" type="pres">
      <dgm:prSet presAssocID="{18A2EE79-EC8D-4D94-AAA7-96C84FB4F368}" presName="ChildText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B7C5E4E8-15C2-4DA2-86E6-AA08C8C3065A}" type="pres">
      <dgm:prSet presAssocID="{9A049AD2-9BD5-4553-8165-B8F968FBA369}" presName="sibTrans" presStyleCnt="0"/>
      <dgm:spPr/>
    </dgm:pt>
    <dgm:pt modelId="{FD73DC29-3378-4152-9D93-526B706A7A3E}" type="pres">
      <dgm:prSet presAssocID="{C5DABA2C-4224-40B2-927F-836482979758}" presName="composite" presStyleCnt="0"/>
      <dgm:spPr/>
    </dgm:pt>
    <dgm:pt modelId="{1BBE6C30-9683-4212-B722-F04B8B8EA1DE}" type="pres">
      <dgm:prSet presAssocID="{C5DABA2C-4224-40B2-927F-836482979758}" presName="bentUpArrow1" presStyleLbl="alignImgPlace1" presStyleIdx="3" presStyleCnt="4"/>
      <dgm:spPr>
        <a:solidFill>
          <a:srgbClr val="0070C0"/>
        </a:solidFill>
        <a:ln>
          <a:solidFill>
            <a:srgbClr val="0070C0"/>
          </a:solidFill>
        </a:ln>
      </dgm:spPr>
    </dgm:pt>
    <dgm:pt modelId="{DE6F738E-6D56-4F2F-9C0D-6DC42C422DA7}" type="pres">
      <dgm:prSet presAssocID="{C5DABA2C-4224-40B2-927F-836482979758}" presName="ParentText" presStyleLbl="node1" presStyleIdx="3" presStyleCnt="5">
        <dgm:presLayoutVars>
          <dgm:chMax val="1"/>
          <dgm:chPref val="1"/>
          <dgm:bulletEnabled val="1"/>
        </dgm:presLayoutVars>
      </dgm:prSet>
      <dgm:spPr/>
    </dgm:pt>
    <dgm:pt modelId="{51324A35-D7F1-4C88-BE8E-0A67BBE98C62}" type="pres">
      <dgm:prSet presAssocID="{C5DABA2C-4224-40B2-927F-836482979758}" presName="ChildText" presStyleLbl="revTx" presStyleIdx="3" presStyleCnt="4">
        <dgm:presLayoutVars>
          <dgm:chMax val="0"/>
          <dgm:chPref val="0"/>
          <dgm:bulletEnabled val="1"/>
        </dgm:presLayoutVars>
      </dgm:prSet>
      <dgm:spPr/>
    </dgm:pt>
    <dgm:pt modelId="{4DA31A18-BB0E-49DE-B08D-316D37B9FC9D}" type="pres">
      <dgm:prSet presAssocID="{FB344571-D156-4974-9453-4C38C86B680E}" presName="sibTrans" presStyleCnt="0"/>
      <dgm:spPr/>
    </dgm:pt>
    <dgm:pt modelId="{D4723393-3CF8-4B96-AFD8-A9C0098C74C3}" type="pres">
      <dgm:prSet presAssocID="{C740EDB1-B538-4749-B87D-67FCF8A86DCF}" presName="composite" presStyleCnt="0"/>
      <dgm:spPr/>
    </dgm:pt>
    <dgm:pt modelId="{DA8CB62C-9758-48A4-B9B1-9AD918149E8A}" type="pres">
      <dgm:prSet presAssocID="{C740EDB1-B538-4749-B87D-67FCF8A86DCF}" presName="ParentText" presStyleLbl="node1" presStyleIdx="4" presStyleCnt="5">
        <dgm:presLayoutVars>
          <dgm:chMax val="1"/>
          <dgm:chPref val="1"/>
          <dgm:bulletEnabled val="1"/>
        </dgm:presLayoutVars>
      </dgm:prSet>
      <dgm:spPr/>
    </dgm:pt>
  </dgm:ptLst>
  <dgm:cxnLst>
    <dgm:cxn modelId="{EAB79608-D900-4C88-97D7-EE3311E90E08}" type="presOf" srcId="{C10A9674-61BD-4F98-9A1B-4E2F5E19967E}" destId="{7079FE11-E14A-4263-B83A-6A18FC533298}" srcOrd="0" destOrd="0" presId="urn:microsoft.com/office/officeart/2005/8/layout/StepDownProcess"/>
    <dgm:cxn modelId="{83C0240C-D936-4AFC-993A-D291C24405AE}" srcId="{C10A9674-61BD-4F98-9A1B-4E2F5E19967E}" destId="{C5DABA2C-4224-40B2-927F-836482979758}" srcOrd="3" destOrd="0" parTransId="{3D9C88DE-32CF-44B2-94C3-A2110F7EEECA}" sibTransId="{FB344571-D156-4974-9453-4C38C86B680E}"/>
    <dgm:cxn modelId="{54F62729-1A88-4F24-BC8D-72B1DC2B7A42}" type="presOf" srcId="{C5DABA2C-4224-40B2-927F-836482979758}" destId="{DE6F738E-6D56-4F2F-9C0D-6DC42C422DA7}" srcOrd="0" destOrd="0" presId="urn:microsoft.com/office/officeart/2005/8/layout/StepDownProcess"/>
    <dgm:cxn modelId="{FFF8982C-7601-4577-911B-4E1721438E5B}" type="presOf" srcId="{18A2EE79-EC8D-4D94-AAA7-96C84FB4F368}" destId="{7C6D81AA-7AF7-4C90-8BA9-1973D0957C84}" srcOrd="0" destOrd="0" presId="urn:microsoft.com/office/officeart/2005/8/layout/StepDownProcess"/>
    <dgm:cxn modelId="{0463D93D-9EE7-435F-BBD9-C0734B3E49BB}" srcId="{632F13B5-835A-4F14-96E2-2B5D175B337E}" destId="{F4D3451D-9509-436C-9F25-8F1377E03978}" srcOrd="0" destOrd="0" parTransId="{C89F1F7A-BAAC-487B-A3EC-24A9F0590DC3}" sibTransId="{E2E21F08-6464-453F-ACC0-391784457FF1}"/>
    <dgm:cxn modelId="{4EF5CD56-B297-4345-9115-924933A867FA}" srcId="{C10A9674-61BD-4F98-9A1B-4E2F5E19967E}" destId="{18A2EE79-EC8D-4D94-AAA7-96C84FB4F368}" srcOrd="2" destOrd="0" parTransId="{3648FDE2-66FD-47C1-9A15-6E228FE63521}" sibTransId="{9A049AD2-9BD5-4553-8165-B8F968FBA369}"/>
    <dgm:cxn modelId="{69572F74-83F3-433B-8CAA-FD1D7BD71290}" srcId="{C10A9674-61BD-4F98-9A1B-4E2F5E19967E}" destId="{C740EDB1-B538-4749-B87D-67FCF8A86DCF}" srcOrd="4" destOrd="0" parTransId="{9A947FEA-F609-4FC1-B28D-7E48686D70B1}" sibTransId="{17166604-9FF7-4355-8766-38F370828A60}"/>
    <dgm:cxn modelId="{2836F684-C77C-4F00-A89D-4C82CED9A146}" type="presOf" srcId="{632F13B5-835A-4F14-96E2-2B5D175B337E}" destId="{DDB56BAB-C2DE-4D6A-969A-F0A0E8D033BE}" srcOrd="0" destOrd="0" presId="urn:microsoft.com/office/officeart/2005/8/layout/StepDownProcess"/>
    <dgm:cxn modelId="{211BFF85-F2C1-440E-97EB-2A10D75B8754}" srcId="{C10A9674-61BD-4F98-9A1B-4E2F5E19967E}" destId="{632F13B5-835A-4F14-96E2-2B5D175B337E}" srcOrd="0" destOrd="0" parTransId="{E917DCCF-E2DF-43C0-A5F9-456F7AC1FB8A}" sibTransId="{8D95482F-D556-4AB4-BF15-2BFA499E9A3F}"/>
    <dgm:cxn modelId="{1A03BC8A-659E-47F3-9ED2-09FCEACB084E}" type="presOf" srcId="{C740EDB1-B538-4749-B87D-67FCF8A86DCF}" destId="{DA8CB62C-9758-48A4-B9B1-9AD918149E8A}" srcOrd="0" destOrd="0" presId="urn:microsoft.com/office/officeart/2005/8/layout/StepDownProcess"/>
    <dgm:cxn modelId="{965E20D7-5798-4E79-A0C8-7700FE0C0B49}" type="presOf" srcId="{313A0E40-AE35-4F22-8AFD-0BF79D96E3D7}" destId="{071897DD-A8A2-4564-A9D5-E95FA066FB12}" srcOrd="0" destOrd="0" presId="urn:microsoft.com/office/officeart/2005/8/layout/StepDownProcess"/>
    <dgm:cxn modelId="{54F899E5-4A5E-41F3-85DB-E355DEF5044F}" type="presOf" srcId="{F4D3451D-9509-436C-9F25-8F1377E03978}" destId="{5DFDF9A7-2F98-4141-BF00-8D4E25C4AFE3}" srcOrd="0" destOrd="0" presId="urn:microsoft.com/office/officeart/2005/8/layout/StepDownProcess"/>
    <dgm:cxn modelId="{39C59EE8-4090-4B32-A59E-411BFAB62399}" srcId="{C10A9674-61BD-4F98-9A1B-4E2F5E19967E}" destId="{313A0E40-AE35-4F22-8AFD-0BF79D96E3D7}" srcOrd="1" destOrd="0" parTransId="{79057603-A72A-4B55-BD2A-93C628DDEECD}" sibTransId="{B8D63D0F-62B4-4220-9E43-4B0EA573CDFA}"/>
    <dgm:cxn modelId="{60075D81-F80E-4E05-B916-EDE7B0998A47}" type="presParOf" srcId="{7079FE11-E14A-4263-B83A-6A18FC533298}" destId="{2EBA781A-7F55-4D6C-AB67-4D5BCFCFD011}" srcOrd="0" destOrd="0" presId="urn:microsoft.com/office/officeart/2005/8/layout/StepDownProcess"/>
    <dgm:cxn modelId="{0A1FE724-37EA-4B6C-93F8-C0B99FAF7669}" type="presParOf" srcId="{2EBA781A-7F55-4D6C-AB67-4D5BCFCFD011}" destId="{AC5D2B43-D5DC-457C-A6C1-BE7D8DC77B42}" srcOrd="0" destOrd="0" presId="urn:microsoft.com/office/officeart/2005/8/layout/StepDownProcess"/>
    <dgm:cxn modelId="{58AFBD76-5DFC-4FA0-9C14-F255F419CA87}" type="presParOf" srcId="{2EBA781A-7F55-4D6C-AB67-4D5BCFCFD011}" destId="{DDB56BAB-C2DE-4D6A-969A-F0A0E8D033BE}" srcOrd="1" destOrd="0" presId="urn:microsoft.com/office/officeart/2005/8/layout/StepDownProcess"/>
    <dgm:cxn modelId="{A0006C2C-8473-43CF-9A61-C7494BF24415}" type="presParOf" srcId="{2EBA781A-7F55-4D6C-AB67-4D5BCFCFD011}" destId="{5DFDF9A7-2F98-4141-BF00-8D4E25C4AFE3}" srcOrd="2" destOrd="0" presId="urn:microsoft.com/office/officeart/2005/8/layout/StepDownProcess"/>
    <dgm:cxn modelId="{E3995E65-8736-404D-80D0-0CC95E402985}" type="presParOf" srcId="{7079FE11-E14A-4263-B83A-6A18FC533298}" destId="{B431087A-CFC4-4D19-A97F-81F0D75CA1DE}" srcOrd="1" destOrd="0" presId="urn:microsoft.com/office/officeart/2005/8/layout/StepDownProcess"/>
    <dgm:cxn modelId="{23C43A48-D351-4ABD-92B7-2BE77BA0B179}" type="presParOf" srcId="{7079FE11-E14A-4263-B83A-6A18FC533298}" destId="{2B45B306-FECB-44C9-BB92-E9159FF4419D}" srcOrd="2" destOrd="0" presId="urn:microsoft.com/office/officeart/2005/8/layout/StepDownProcess"/>
    <dgm:cxn modelId="{EB5BCEB4-4D6F-4B08-9E8F-CCA85F4ACDA0}" type="presParOf" srcId="{2B45B306-FECB-44C9-BB92-E9159FF4419D}" destId="{02D40AD7-F8F0-4BE1-882A-0BB9316F448D}" srcOrd="0" destOrd="0" presId="urn:microsoft.com/office/officeart/2005/8/layout/StepDownProcess"/>
    <dgm:cxn modelId="{EBD974C3-A269-4F22-9E28-4741E9632E4B}" type="presParOf" srcId="{2B45B306-FECB-44C9-BB92-E9159FF4419D}" destId="{071897DD-A8A2-4564-A9D5-E95FA066FB12}" srcOrd="1" destOrd="0" presId="urn:microsoft.com/office/officeart/2005/8/layout/StepDownProcess"/>
    <dgm:cxn modelId="{F87648C0-B524-42CC-90D9-B080D896259C}" type="presParOf" srcId="{2B45B306-FECB-44C9-BB92-E9159FF4419D}" destId="{E9F2350F-79DA-4523-A2E9-2659AAA2EA58}" srcOrd="2" destOrd="0" presId="urn:microsoft.com/office/officeart/2005/8/layout/StepDownProcess"/>
    <dgm:cxn modelId="{DE87B1D5-5F54-4A52-B441-6DF25A20CF57}" type="presParOf" srcId="{7079FE11-E14A-4263-B83A-6A18FC533298}" destId="{6CAFD83F-E3FE-410C-B305-D15CF0C23913}" srcOrd="3" destOrd="0" presId="urn:microsoft.com/office/officeart/2005/8/layout/StepDownProcess"/>
    <dgm:cxn modelId="{45881EC4-6EE7-401E-87E7-5F9CE76A7B33}" type="presParOf" srcId="{7079FE11-E14A-4263-B83A-6A18FC533298}" destId="{BE0A6912-C3AF-40A0-BCA5-23184E5E92AB}" srcOrd="4" destOrd="0" presId="urn:microsoft.com/office/officeart/2005/8/layout/StepDownProcess"/>
    <dgm:cxn modelId="{73CDD0A6-3EC9-4374-97EF-750CB0A45C2D}" type="presParOf" srcId="{BE0A6912-C3AF-40A0-BCA5-23184E5E92AB}" destId="{331553D2-EF6A-42DD-845A-8ACA47A44B52}" srcOrd="0" destOrd="0" presId="urn:microsoft.com/office/officeart/2005/8/layout/StepDownProcess"/>
    <dgm:cxn modelId="{71B7ED9F-2258-4648-B0F1-22446852814F}" type="presParOf" srcId="{BE0A6912-C3AF-40A0-BCA5-23184E5E92AB}" destId="{7C6D81AA-7AF7-4C90-8BA9-1973D0957C84}" srcOrd="1" destOrd="0" presId="urn:microsoft.com/office/officeart/2005/8/layout/StepDownProcess"/>
    <dgm:cxn modelId="{2422A6D3-40D3-4817-8A21-F18F139C8A4C}" type="presParOf" srcId="{BE0A6912-C3AF-40A0-BCA5-23184E5E92AB}" destId="{6ABA9866-6D6A-4226-B1C5-8591BD002FB3}" srcOrd="2" destOrd="0" presId="urn:microsoft.com/office/officeart/2005/8/layout/StepDownProcess"/>
    <dgm:cxn modelId="{2710F913-DAFA-4E2A-881D-F33CE7DCF652}" type="presParOf" srcId="{7079FE11-E14A-4263-B83A-6A18FC533298}" destId="{B7C5E4E8-15C2-4DA2-86E6-AA08C8C3065A}" srcOrd="5" destOrd="0" presId="urn:microsoft.com/office/officeart/2005/8/layout/StepDownProcess"/>
    <dgm:cxn modelId="{01407809-52C0-4E8B-BCAA-57AB82CB0428}" type="presParOf" srcId="{7079FE11-E14A-4263-B83A-6A18FC533298}" destId="{FD73DC29-3378-4152-9D93-526B706A7A3E}" srcOrd="6" destOrd="0" presId="urn:microsoft.com/office/officeart/2005/8/layout/StepDownProcess"/>
    <dgm:cxn modelId="{80E1911A-9622-455B-BE4C-38C13DD7A353}" type="presParOf" srcId="{FD73DC29-3378-4152-9D93-526B706A7A3E}" destId="{1BBE6C30-9683-4212-B722-F04B8B8EA1DE}" srcOrd="0" destOrd="0" presId="urn:microsoft.com/office/officeart/2005/8/layout/StepDownProcess"/>
    <dgm:cxn modelId="{55C2B83B-162B-4261-A02A-1163B278C6D5}" type="presParOf" srcId="{FD73DC29-3378-4152-9D93-526B706A7A3E}" destId="{DE6F738E-6D56-4F2F-9C0D-6DC42C422DA7}" srcOrd="1" destOrd="0" presId="urn:microsoft.com/office/officeart/2005/8/layout/StepDownProcess"/>
    <dgm:cxn modelId="{4B8A6764-8C68-442E-860B-F4A9AE96B655}" type="presParOf" srcId="{FD73DC29-3378-4152-9D93-526B706A7A3E}" destId="{51324A35-D7F1-4C88-BE8E-0A67BBE98C62}" srcOrd="2" destOrd="0" presId="urn:microsoft.com/office/officeart/2005/8/layout/StepDownProcess"/>
    <dgm:cxn modelId="{D0677193-7D8D-4763-AF45-17122458D4E5}" type="presParOf" srcId="{7079FE11-E14A-4263-B83A-6A18FC533298}" destId="{4DA31A18-BB0E-49DE-B08D-316D37B9FC9D}" srcOrd="7" destOrd="0" presId="urn:microsoft.com/office/officeart/2005/8/layout/StepDownProcess"/>
    <dgm:cxn modelId="{42D62E5A-FD7D-415F-A679-FCBC1EB8BDCA}" type="presParOf" srcId="{7079FE11-E14A-4263-B83A-6A18FC533298}" destId="{D4723393-3CF8-4B96-AFD8-A9C0098C74C3}" srcOrd="8" destOrd="0" presId="urn:microsoft.com/office/officeart/2005/8/layout/StepDownProcess"/>
    <dgm:cxn modelId="{65669DB9-40A0-43BA-88AE-08B612F0312F}" type="presParOf" srcId="{D4723393-3CF8-4B96-AFD8-A9C0098C74C3}" destId="{DA8CB62C-9758-48A4-B9B1-9AD918149E8A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5D2B43-D5DC-457C-A6C1-BE7D8DC77B42}">
      <dsp:nvSpPr>
        <dsp:cNvPr id="0" name=""/>
        <dsp:cNvSpPr/>
      </dsp:nvSpPr>
      <dsp:spPr>
        <a:xfrm rot="5400000">
          <a:off x="2569681" y="949999"/>
          <a:ext cx="826770" cy="94124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rgbClr val="0070C0"/>
        </a:solidFill>
        <a:ln w="127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B56BAB-C2DE-4D6A-969A-F0A0E8D033BE}">
      <dsp:nvSpPr>
        <dsp:cNvPr id="0" name=""/>
        <dsp:cNvSpPr/>
      </dsp:nvSpPr>
      <dsp:spPr>
        <a:xfrm>
          <a:off x="2350637" y="33507"/>
          <a:ext cx="1391794" cy="974210"/>
        </a:xfrm>
        <a:prstGeom prst="roundRect">
          <a:avLst>
            <a:gd name="adj" fmla="val 16670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b="1" kern="1200" dirty="0"/>
            <a:t>Definição dos assuntos</a:t>
          </a:r>
        </a:p>
      </dsp:txBody>
      <dsp:txXfrm>
        <a:off x="2398203" y="81073"/>
        <a:ext cx="1296662" cy="879078"/>
      </dsp:txXfrm>
    </dsp:sp>
    <dsp:sp modelId="{5DFDF9A7-2F98-4141-BF00-8D4E25C4AFE3}">
      <dsp:nvSpPr>
        <dsp:cNvPr id="0" name=""/>
        <dsp:cNvSpPr/>
      </dsp:nvSpPr>
      <dsp:spPr>
        <a:xfrm>
          <a:off x="3742431" y="126421"/>
          <a:ext cx="1012258" cy="787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t-BR" sz="1200" kern="1200" dirty="0"/>
        </a:p>
      </dsp:txBody>
      <dsp:txXfrm>
        <a:off x="3742431" y="126421"/>
        <a:ext cx="1012258" cy="787400"/>
      </dsp:txXfrm>
    </dsp:sp>
    <dsp:sp modelId="{02D40AD7-F8F0-4BE1-882A-0BB9316F448D}">
      <dsp:nvSpPr>
        <dsp:cNvPr id="0" name=""/>
        <dsp:cNvSpPr/>
      </dsp:nvSpPr>
      <dsp:spPr>
        <a:xfrm rot="5400000">
          <a:off x="3723626" y="2044359"/>
          <a:ext cx="826770" cy="94124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rgbClr val="0070C0"/>
        </a:solidFill>
        <a:ln w="127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1897DD-A8A2-4564-A9D5-E95FA066FB12}">
      <dsp:nvSpPr>
        <dsp:cNvPr id="0" name=""/>
        <dsp:cNvSpPr/>
      </dsp:nvSpPr>
      <dsp:spPr>
        <a:xfrm>
          <a:off x="3504582" y="1127868"/>
          <a:ext cx="1391794" cy="974210"/>
        </a:xfrm>
        <a:prstGeom prst="roundRect">
          <a:avLst>
            <a:gd name="adj" fmla="val 16670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b="1" kern="1200" dirty="0"/>
            <a:t>Definição da forma de apresentação</a:t>
          </a:r>
        </a:p>
      </dsp:txBody>
      <dsp:txXfrm>
        <a:off x="3552148" y="1175434"/>
        <a:ext cx="1296662" cy="879078"/>
      </dsp:txXfrm>
    </dsp:sp>
    <dsp:sp modelId="{E9F2350F-79DA-4523-A2E9-2659AAA2EA58}">
      <dsp:nvSpPr>
        <dsp:cNvPr id="0" name=""/>
        <dsp:cNvSpPr/>
      </dsp:nvSpPr>
      <dsp:spPr>
        <a:xfrm>
          <a:off x="4896376" y="1220781"/>
          <a:ext cx="1012258" cy="787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1553D2-EF6A-42DD-845A-8ACA47A44B52}">
      <dsp:nvSpPr>
        <dsp:cNvPr id="0" name=""/>
        <dsp:cNvSpPr/>
      </dsp:nvSpPr>
      <dsp:spPr>
        <a:xfrm rot="5400000">
          <a:off x="4877571" y="3138719"/>
          <a:ext cx="826770" cy="94124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rgbClr val="0070C0"/>
        </a:solidFill>
        <a:ln w="127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6D81AA-7AF7-4C90-8BA9-1973D0957C84}">
      <dsp:nvSpPr>
        <dsp:cNvPr id="0" name=""/>
        <dsp:cNvSpPr/>
      </dsp:nvSpPr>
      <dsp:spPr>
        <a:xfrm>
          <a:off x="4658527" y="2222228"/>
          <a:ext cx="1391794" cy="974210"/>
        </a:xfrm>
        <a:prstGeom prst="roundRect">
          <a:avLst>
            <a:gd name="adj" fmla="val 16670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b="1" kern="1200" dirty="0"/>
            <a:t>Elaboração </a:t>
          </a:r>
        </a:p>
      </dsp:txBody>
      <dsp:txXfrm>
        <a:off x="4706093" y="2269794"/>
        <a:ext cx="1296662" cy="879078"/>
      </dsp:txXfrm>
    </dsp:sp>
    <dsp:sp modelId="{6ABA9866-6D6A-4226-B1C5-8591BD002FB3}">
      <dsp:nvSpPr>
        <dsp:cNvPr id="0" name=""/>
        <dsp:cNvSpPr/>
      </dsp:nvSpPr>
      <dsp:spPr>
        <a:xfrm>
          <a:off x="6050322" y="2315141"/>
          <a:ext cx="1012258" cy="787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BE6C30-9683-4212-B722-F04B8B8EA1DE}">
      <dsp:nvSpPr>
        <dsp:cNvPr id="0" name=""/>
        <dsp:cNvSpPr/>
      </dsp:nvSpPr>
      <dsp:spPr>
        <a:xfrm rot="5400000">
          <a:off x="6031516" y="4233079"/>
          <a:ext cx="826770" cy="94124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rgbClr val="0070C0"/>
        </a:solidFill>
        <a:ln w="127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6F738E-6D56-4F2F-9C0D-6DC42C422DA7}">
      <dsp:nvSpPr>
        <dsp:cNvPr id="0" name=""/>
        <dsp:cNvSpPr/>
      </dsp:nvSpPr>
      <dsp:spPr>
        <a:xfrm>
          <a:off x="5812473" y="3316588"/>
          <a:ext cx="1391794" cy="974210"/>
        </a:xfrm>
        <a:prstGeom prst="roundRect">
          <a:avLst>
            <a:gd name="adj" fmla="val 16670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b="1" kern="1200" dirty="0"/>
            <a:t>Revisão e validação</a:t>
          </a:r>
        </a:p>
      </dsp:txBody>
      <dsp:txXfrm>
        <a:off x="5860039" y="3364154"/>
        <a:ext cx="1296662" cy="879078"/>
      </dsp:txXfrm>
    </dsp:sp>
    <dsp:sp modelId="{51324A35-D7F1-4C88-BE8E-0A67BBE98C62}">
      <dsp:nvSpPr>
        <dsp:cNvPr id="0" name=""/>
        <dsp:cNvSpPr/>
      </dsp:nvSpPr>
      <dsp:spPr>
        <a:xfrm>
          <a:off x="7204267" y="3409501"/>
          <a:ext cx="1012258" cy="787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8CB62C-9758-48A4-B9B1-9AD918149E8A}">
      <dsp:nvSpPr>
        <dsp:cNvPr id="0" name=""/>
        <dsp:cNvSpPr/>
      </dsp:nvSpPr>
      <dsp:spPr>
        <a:xfrm>
          <a:off x="6966418" y="4410948"/>
          <a:ext cx="1391794" cy="974210"/>
        </a:xfrm>
        <a:prstGeom prst="roundRect">
          <a:avLst>
            <a:gd name="adj" fmla="val 16670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b="1" kern="1200" dirty="0"/>
            <a:t>Estratégia de divulgação</a:t>
          </a:r>
        </a:p>
      </dsp:txBody>
      <dsp:txXfrm>
        <a:off x="7013984" y="4458514"/>
        <a:ext cx="1296662" cy="8790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EE1AE3-D815-D8A3-9AC7-2A36044AD8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B7AECA0-185E-2F75-4F86-1F54F8433C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2815B33-2B4A-F2C3-E86C-0BDD584A8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C5BA8-C132-4742-8853-354B7E682A40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E950E82-95A6-FAE9-9D39-DC5323E90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4C54723-922F-6EE2-54DF-B220AB31E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FFDC-953E-4F84-96F8-29FB79E806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1462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8C1533-1F6D-B6A7-6A7C-A26E50FF6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3C97BF9-FDDB-4E8C-F0E5-61DE30A467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65FCCD5-7175-43A5-6134-43EF895F3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C5BA8-C132-4742-8853-354B7E682A40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7900A54-F777-383F-88AD-8797C9931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29E2430-2C87-6470-13EF-606022778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FFDC-953E-4F84-96F8-29FB79E806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5234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832BE12-5C5E-60A6-2932-0361AD105D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70C360A-C6CD-B06A-3BE2-36314C005B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3C2AE0B-279C-FCDD-5756-A441FBEB5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C5BA8-C132-4742-8853-354B7E682A40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C3DEEBC-7565-C779-A872-7E7541E02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3F30BA9-2812-62A9-474B-6C12251A9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FFDC-953E-4F84-96F8-29FB79E806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4377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5E8127-2A79-3CB1-7F70-B911D062E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5BA319C-5FFB-1FDD-A935-8D3E5900AB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BC7581E-911E-05C2-62B6-50E488952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C5BA8-C132-4742-8853-354B7E682A40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B29D208-58E1-B0F9-CB70-FAD2CCF68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6E50DED-C1D2-9A33-368D-8EC32300B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FFDC-953E-4F84-96F8-29FB79E806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8296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8F6624-385C-E36F-3306-54861E961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69BF441-017A-E020-2FC2-EBA097FD2F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1584F6B-5B1C-E90E-AE2C-F399B8053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C5BA8-C132-4742-8853-354B7E682A40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1C453E2-B5BC-B4DB-39F4-E9D3AC4A7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80322A3-245F-0667-B20B-162328574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FFDC-953E-4F84-96F8-29FB79E806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0636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6D8F5E-384C-4BD5-BB8C-28FA35CD2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D778389-C0B8-A8B0-C470-8D83BDFC7A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59DB6DA-3C4F-D45B-B76B-7C9494890E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B63840C-F3AE-383D-D42A-96372794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C5BA8-C132-4742-8853-354B7E682A40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B1B9D76-7703-7C10-BCEF-554A5BC63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6E8BD3D-89D2-61E5-AD3B-B0FFCFFB7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FFDC-953E-4F84-96F8-29FB79E806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9418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ED1163-4054-75A8-6C5E-B749F4A72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5D63492-A464-B2BB-B7F5-8E0901F505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46B1648-6C89-685D-C0F5-7A1B6E7938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D50B709-A086-B933-A43B-923AE229E0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1CE27F0-86E3-C3AC-6B88-B3CD8839CF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3C78ACB-211B-8CBD-D43C-2F470B824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C5BA8-C132-4742-8853-354B7E682A40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6CDECED-DF56-B99F-8C37-BF98EEC66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018DB5D-6A7B-7931-6A92-8BAD6649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FFDC-953E-4F84-96F8-29FB79E806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9269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5AFE6D-0328-0B51-1827-A168536B1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7AC8FDA-F97D-AF40-2AC9-E26904181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C5BA8-C132-4742-8853-354B7E682A40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1D02AD5-0C33-7913-BF48-213BEDD99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07184DB-4F19-79CB-A485-D9E8793B8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FFDC-953E-4F84-96F8-29FB79E806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5182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6722F81-5230-08AC-C482-A33D71ACA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C5BA8-C132-4742-8853-354B7E682A40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C418FB9-30FD-08D8-97EC-ADEFB6E03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B107008-3B8F-B44D-5281-649CDE672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FFDC-953E-4F84-96F8-29FB79E806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873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7665FB-7E77-E21D-4412-33709CDC6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ACB6ECA-2727-B081-C958-BE71983DA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788C074-A24D-1BC6-AE03-6C41BB2E1D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B41EACC-6557-7187-84B0-732B3FD67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C5BA8-C132-4742-8853-354B7E682A40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2DD4D2-6099-E4CC-0F4A-2735DE6C4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2A13309-72C8-3F22-3F14-160D2983A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FFDC-953E-4F84-96F8-29FB79E806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0701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3ECC45-F614-4767-03F4-610836AEF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5BF9B6B-3BA3-DAE6-DFA3-3FE55A11F0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6F76E22-446A-7FE4-A6DE-9BA3066256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82471D1-7916-D146-87D0-D53AAB12A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C5BA8-C132-4742-8853-354B7E682A40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F3504D5-4B8F-B7E7-E94D-A1B840A25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7BA6C4F-2766-F1DD-5F89-897BE8FCC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FFDC-953E-4F84-96F8-29FB79E806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9261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B0A7BD9-D15B-BA6B-1612-50C112D10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243EAB8-B1A9-CA70-601E-1F7C211EA6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C2DADFE-FE7D-9BB0-6F0D-85C83ACA07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C5BA8-C132-4742-8853-354B7E682A40}" type="datetimeFigureOut">
              <a:rPr lang="pt-BR" smtClean="0"/>
              <a:t>19/01/2026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D18AA99-F895-F3C2-7DC2-22C1C3B03B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E340F3C-FB9F-BC57-E663-FF1FE0C99F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4FFDC-953E-4F84-96F8-29FB79E806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9311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observatoriorx.unb.br/" TargetMode="External"/><Relationship Id="rId3" Type="http://schemas.openxmlformats.org/officeDocument/2006/relationships/diagramLayout" Target="../diagrams/layout1.xml"/><Relationship Id="rId7" Type="http://schemas.openxmlformats.org/officeDocument/2006/relationships/image" Target="../media/image1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2.jpeg"/><Relationship Id="rId4" Type="http://schemas.openxmlformats.org/officeDocument/2006/relationships/diagramQuickStyle" Target="../diagrams/quickStyle1.xml"/><Relationship Id="rId9" Type="http://schemas.openxmlformats.org/officeDocument/2006/relationships/hyperlink" Target="https://creativecommons.org/licenses/by/4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078878E6-8747-02D3-7B1F-46E2CA7088EB}"/>
              </a:ext>
            </a:extLst>
          </p:cNvPr>
          <p:cNvSpPr txBox="1"/>
          <p:nvPr/>
        </p:nvSpPr>
        <p:spPr>
          <a:xfrm>
            <a:off x="-829558" y="198293"/>
            <a:ext cx="106334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accent6">
                    <a:lumMod val="75000"/>
                  </a:schemeClr>
                </a:solidFill>
              </a:rPr>
              <a:t>Fluxo de trabalho – elaboração material educativo (cards e vídeos)</a:t>
            </a: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99E65D36-40FB-4FDF-2BFF-BDAB78E7D0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92599794"/>
              </p:ext>
            </p:extLst>
          </p:nvPr>
        </p:nvGraphicFramePr>
        <p:xfrm>
          <a:off x="-1084084" y="872161"/>
          <a:ext cx="1070885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aixaDeTexto 5">
            <a:extLst>
              <a:ext uri="{FF2B5EF4-FFF2-40B4-BE49-F238E27FC236}">
                <a16:creationId xmlns:a16="http://schemas.microsoft.com/office/drawing/2014/main" id="{3B58B1F5-5E6E-46DF-6AB0-5F1AF6FC0C4E}"/>
              </a:ext>
            </a:extLst>
          </p:cNvPr>
          <p:cNvSpPr txBox="1"/>
          <p:nvPr/>
        </p:nvSpPr>
        <p:spPr>
          <a:xfrm>
            <a:off x="2771479" y="1138352"/>
            <a:ext cx="63348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 partir do documento técnico, identificar assuntos que são de interesse para o público leigo. Qual tema mais útil para enfrentar a desinformação. 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2CBCE320-4018-2467-BED3-E6D791B29160}"/>
              </a:ext>
            </a:extLst>
          </p:cNvPr>
          <p:cNvSpPr txBox="1"/>
          <p:nvPr/>
        </p:nvSpPr>
        <p:spPr>
          <a:xfrm>
            <a:off x="3936869" y="2211615"/>
            <a:ext cx="55602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Pode ser card, folder, cartilha, vídeo. Definir a linguagem conforme o público alvo.  Uso de personagem, avatar, roteiro, etc. 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72FE75B6-5456-C605-B639-C53A7325AAB8}"/>
              </a:ext>
            </a:extLst>
          </p:cNvPr>
          <p:cNvSpPr txBox="1"/>
          <p:nvPr/>
        </p:nvSpPr>
        <p:spPr>
          <a:xfrm>
            <a:off x="5134466" y="3313268"/>
            <a:ext cx="5294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Elaboração de proposta completa do material educativo. Pode ser necessária busca de mais informação na literatura. 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B0B08B88-5911-D939-8BC3-5467A8409ADC}"/>
              </a:ext>
            </a:extLst>
          </p:cNvPr>
          <p:cNvSpPr txBox="1"/>
          <p:nvPr/>
        </p:nvSpPr>
        <p:spPr>
          <a:xfrm>
            <a:off x="6302211" y="4414921"/>
            <a:ext cx="44392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Um professor ou profissional vai revisar o material e validar com instrumento (PRHISM ou SAM) o material elaborado. 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A2E509A8-1E85-8070-12B5-19D347073F8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0876" y="556208"/>
            <a:ext cx="3053734" cy="1373073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8E9464A9-B784-6F35-046F-2427DB29066A}"/>
              </a:ext>
            </a:extLst>
          </p:cNvPr>
          <p:cNvSpPr txBox="1"/>
          <p:nvPr/>
        </p:nvSpPr>
        <p:spPr>
          <a:xfrm>
            <a:off x="7405146" y="5516574"/>
            <a:ext cx="44392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Divulgar o card, vídeo ou outro produto no perfil do @hermesevulcano, no Instagram. Ou outra mídia. Publicar no </a:t>
            </a:r>
            <a:r>
              <a:rPr lang="pt-BR" dirty="0" err="1"/>
              <a:t>ObservaRx</a:t>
            </a:r>
            <a:endParaRPr lang="pt-BR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6C696E89-6155-ACC5-586E-E1FB29994A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7390" y="6703864"/>
            <a:ext cx="12192000" cy="384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 </a:t>
            </a:r>
            <a:r>
              <a:rPr kumimoji="0" lang="pt-BR" altLang="pt-B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pt-BR" altLang="pt-BR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   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AutoShape 2">
            <a:extLst>
              <a:ext uri="{FF2B5EF4-FFF2-40B4-BE49-F238E27FC236}">
                <a16:creationId xmlns:a16="http://schemas.microsoft.com/office/drawing/2014/main" id="{ED834865-6D5B-02BC-CF99-45CCA6445FF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28248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3" name="AutoShape 3">
            <a:extLst>
              <a:ext uri="{FF2B5EF4-FFF2-40B4-BE49-F238E27FC236}">
                <a16:creationId xmlns:a16="http://schemas.microsoft.com/office/drawing/2014/main" id="{A407B661-4478-6B64-61BE-9A9597C901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742863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id="{5A9AE8F7-20DE-AF1F-2C6F-5E069AE531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9146" y="6361478"/>
            <a:ext cx="12192000" cy="384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ource Sans Pro" panose="020B0503030403020204" pitchFamily="34" charset="0"/>
                <a:hlinkClick r:id="rId8"/>
              </a:rPr>
              <a:t>Fluxo de trabalho – elaboração material educativo (cards e vídeos) - ObservaRx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 © 2025 </a:t>
            </a:r>
            <a:r>
              <a:rPr kumimoji="0" lang="pt-BR" altLang="pt-BR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by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 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ource Sans Pro" panose="020B0503030403020204" pitchFamily="34" charset="0"/>
                <a:hlinkClick r:id="rId8"/>
              </a:rPr>
              <a:t>Pamela Alejandra Saavedra e Emilia Vitoria da Silva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 </a:t>
            </a:r>
            <a:r>
              <a:rPr kumimoji="0" lang="pt-BR" altLang="pt-BR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is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kumimoji="0" lang="pt-BR" altLang="pt-BR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licensed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 </a:t>
            </a:r>
            <a:r>
              <a:rPr kumimoji="0" lang="pt-BR" altLang="pt-BR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under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 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ource Sans Pro" panose="020B0503030403020204" pitchFamily="34" charset="0"/>
                <a:hlinkClick r:id="rId9"/>
              </a:rPr>
              <a:t>CC BY 4.0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      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  </a:t>
            </a:r>
            <a:r>
              <a:rPr kumimoji="0" lang="pt-BR" altLang="pt-BR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 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AutoShape 5">
            <a:extLst>
              <a:ext uri="{FF2B5EF4-FFF2-40B4-BE49-F238E27FC236}">
                <a16:creationId xmlns:a16="http://schemas.microsoft.com/office/drawing/2014/main" id="{EFAE65F2-E265-1D6B-2D20-9A960F81359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507913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6" name="AutoShape 6">
            <a:extLst>
              <a:ext uri="{FF2B5EF4-FFF2-40B4-BE49-F238E27FC236}">
                <a16:creationId xmlns:a16="http://schemas.microsoft.com/office/drawing/2014/main" id="{D043554C-C349-E0F5-E67C-D8B16B8145D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96828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2" name="Imagem 1" descr="Desenho de um círculo&#10;&#10;O conteúdo gerado por IA pode estar incorreto.">
            <a:extLst>
              <a:ext uri="{FF2B5EF4-FFF2-40B4-BE49-F238E27FC236}">
                <a16:creationId xmlns:a16="http://schemas.microsoft.com/office/drawing/2014/main" id="{5B47E7A0-8627-F9C5-3AB9-98E2074EA57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743" y="6501724"/>
            <a:ext cx="698500" cy="24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7230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176</Words>
  <Application>Microsoft Macintosh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Source Sans Pro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Emília</dc:creator>
  <cp:lastModifiedBy>Emília Silva</cp:lastModifiedBy>
  <cp:revision>9</cp:revision>
  <dcterms:created xsi:type="dcterms:W3CDTF">2025-08-29T20:01:39Z</dcterms:created>
  <dcterms:modified xsi:type="dcterms:W3CDTF">2026-01-19T23:41:38Z</dcterms:modified>
</cp:coreProperties>
</file>